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56" r:id="rId2"/>
    <p:sldId id="357" r:id="rId3"/>
    <p:sldId id="345" r:id="rId4"/>
    <p:sldId id="355" r:id="rId5"/>
    <p:sldId id="362" r:id="rId6"/>
    <p:sldId id="366" r:id="rId7"/>
    <p:sldId id="367" r:id="rId8"/>
    <p:sldId id="365" r:id="rId9"/>
    <p:sldId id="346" r:id="rId10"/>
    <p:sldId id="347" r:id="rId11"/>
    <p:sldId id="348" r:id="rId12"/>
    <p:sldId id="350" r:id="rId13"/>
    <p:sldId id="358" r:id="rId14"/>
    <p:sldId id="361" r:id="rId15"/>
    <p:sldId id="368" r:id="rId16"/>
    <p:sldId id="369" r:id="rId17"/>
    <p:sldId id="349" r:id="rId18"/>
    <p:sldId id="351" r:id="rId19"/>
    <p:sldId id="326" r:id="rId20"/>
    <p:sldId id="337" r:id="rId21"/>
    <p:sldId id="354" r:id="rId22"/>
    <p:sldId id="340" r:id="rId23"/>
    <p:sldId id="353" r:id="rId24"/>
    <p:sldId id="370" r:id="rId25"/>
    <p:sldId id="341" r:id="rId26"/>
    <p:sldId id="329" r:id="rId27"/>
    <p:sldId id="371" r:id="rId28"/>
    <p:sldId id="342" r:id="rId29"/>
    <p:sldId id="331" r:id="rId30"/>
    <p:sldId id="330" r:id="rId31"/>
    <p:sldId id="363" r:id="rId32"/>
    <p:sldId id="364" r:id="rId33"/>
    <p:sldId id="333" r:id="rId34"/>
    <p:sldId id="334" r:id="rId35"/>
    <p:sldId id="335" r:id="rId36"/>
    <p:sldId id="33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559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229E-DD0D-4444-95A5-8A7C6A3D3052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41AA1-F87F-41E3-A5AD-88608F362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ymph" TargetMode="External"/><Relationship Id="rId2" Type="http://schemas.openxmlformats.org/officeDocument/2006/relationships/hyperlink" Target="http://en.wikipedia.org/wiki/Lymphatic_vesse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hestofbooks.com/health/nutrition/Diet-Sickness/The-Large-Intestine-And-Its-Content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hestofbooks.com/health/nutrition/Diet-Sickness/Chapter-X-Under-Feeding-And-Over-Eating-The-Food-And-Feeding-Of-The-Aged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610600" cy="181588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lymphatic system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 part of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circulatory system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comprising a network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2" action="ppaction://hlinkfile" tooltip="Lymphatic vessel"/>
              </a:rPr>
              <a:t>lymphatic vessels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 carry a clear fluid called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3" action="ppaction://hlinkfile" tooltip="Lymph"/>
              </a:rPr>
              <a:t>lymph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(from Latin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lympha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"water goddess"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5695" y="86380"/>
            <a:ext cx="2968505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Lymphatic system</a:t>
            </a:r>
            <a:endParaRPr kumimoji="0" lang="en-US" sz="2800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04800" y="394901"/>
            <a:ext cx="1310743" cy="58477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Valves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52400" y="1371600"/>
            <a:ext cx="8763000" cy="1815882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occur in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pairs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placed on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opposite sides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the vessel with their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free edges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pointing in the direction of the lymph flow. They are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folds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tunica intima, consists of thin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basal connective tissue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surrounded by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layers of endothelium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52400" y="147935"/>
            <a:ext cx="3505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Large lymphatic vessels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52400" y="1152703"/>
            <a:ext cx="8686800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Larger lymphatic vessels come together &amp; form two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main trunks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Right lymphatic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duct: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 is the smallest &amp; carries the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lymph from the upper right portion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the body.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Thoracic duct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 carries the lymph from the other parts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body.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52400" y="5048071"/>
            <a:ext cx="86868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walls of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large ducts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different from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large veins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by their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greater developed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tunica media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&amp;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less distinct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division into 3 layers.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52400" y="303074"/>
            <a:ext cx="8763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Tunica intima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consist of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endothelial lining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several thin layers of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cells &amp; elastic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fibers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which are condensed near the junction site with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media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forming a layer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similar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internal elastic lamina.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52400" y="2133600"/>
            <a:ext cx="8763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Tunica media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composed of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transverse smooth muscle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bundles which are penetrated by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elastic fibers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comes from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internal lamina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52400" y="3646438"/>
            <a:ext cx="8763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Tunica adventitia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composed of longitudinal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collagenous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fibers, interlacing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elastic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fibers &amp; a few longitudinal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smooth muscle bundles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It consist of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many blood vessels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which may extends to the outer part of tunica media.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752600" y="304800"/>
            <a:ext cx="5915025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257800" y="1524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aorta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2514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Thoracic duct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971800" y="2895600"/>
            <a:ext cx="12192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1000" y="5181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This duct passes upwards beside the vertebral column, and pours its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contents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into the left jugular vein in the neck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676400" y="76200"/>
            <a:ext cx="5724525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62200" y="1688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Thoracic duct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1447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aorta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362075" y="1247775"/>
            <a:ext cx="6418263" cy="4362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Thoracic duct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695456" y="1524000"/>
            <a:ext cx="5372344" cy="3749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152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Thoracic duct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019800" y="1066800"/>
            <a:ext cx="762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71800" y="6974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Endothelial lining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Thin layers of cells &amp; elastic fibers)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52800" y="2895600"/>
            <a:ext cx="1752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26302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Tunica media (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smooth muscle bundles +elastic fibers)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6600" y="5581471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Tunica adventitia (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longitudinal collagen fibers + elastic fibers + longitudinal smooth muscle fibers) + blood vessels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>
            <a:stCxn id="24" idx="0"/>
          </p:cNvCxnSpPr>
          <p:nvPr/>
        </p:nvCxnSpPr>
        <p:spPr>
          <a:xfrm flipH="1" flipV="1">
            <a:off x="6019800" y="4191001"/>
            <a:ext cx="76200" cy="13904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7391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Passage of lymph from the tissues into the lymphatics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28600" y="1539657"/>
            <a:ext cx="8610600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Injection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certain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dyes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Chinese ink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revealed that 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lumen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the lymphatics does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not communicate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directly with the tissue spaces. The tissue fluid must pass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through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endothelial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cytoplasm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or through narrow intercellular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clefts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between the endothelial cells to reach the lymphatic lumen.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Inflammation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can increase the permeability of the local lymphatics to certain dyes.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52400" y="1446074"/>
            <a:ext cx="8229600" cy="2308324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Lymph node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spleen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thymus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tonsils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&amp;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solitary lymphatic nodules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81000"/>
            <a:ext cx="3467424" cy="58477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Lymphatic organs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histology-world.com/photoalbum/albums/userpics/normal_spleen5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551307" y="762000"/>
            <a:ext cx="6440293" cy="4846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457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Spleen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09800" y="2133600"/>
            <a:ext cx="76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09800" y="2133600"/>
            <a:ext cx="8382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1905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Splenic nodules (white pulp)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152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Red pulp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239000" y="609600"/>
            <a:ext cx="0" cy="2286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5695" y="86380"/>
            <a:ext cx="2968505" cy="523220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Lymphatic system</a:t>
            </a:r>
            <a:endParaRPr kumimoji="0" lang="en-US" sz="2800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" y="838200"/>
            <a:ext cx="86106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Lymphatic capillaries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which are the smallest vessels collects the tissue fluid which is called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lymph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as soon as it inters these capillaries. </a:t>
            </a:r>
            <a:endParaRPr lang="en-US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1560" y="152400"/>
            <a:ext cx="54914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 composed of lymphatic vessels &amp; organs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286000"/>
            <a:ext cx="86106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lymph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relatively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acellular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&amp;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watery fluid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so that the lymph of those finest lymphatic radicals is almost devoid of cells.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733800"/>
            <a:ext cx="86106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Lymphatic capillaries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unite to form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larger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&amp; then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largest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vessels which empty into the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veins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thus considered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not closed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vascular ring as in case of blood vascular system.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2400" y="5181600"/>
            <a:ext cx="86106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Lymphatic organs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are located along the course of the lymphatic vessels &amp;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various-sized lymphocytes to the lymph passing through them.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33397" y="1066800"/>
            <a:ext cx="8444544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Spleen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533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Capsule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14800" y="914400"/>
            <a:ext cx="0" cy="685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292158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1143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Spleen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676400" y="990600"/>
            <a:ext cx="7380032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5000" y="3164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Splenic nodules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(white pulp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010400" y="838200"/>
            <a:ext cx="152400" cy="2667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81800" y="152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Germinal center of the lymphatic nodule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304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Central arteriole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410200" y="838200"/>
            <a:ext cx="76200" cy="2590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364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Red pulp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745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Splenic sinuses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524000" y="3657600"/>
            <a:ext cx="20574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24000" y="3962400"/>
            <a:ext cx="22098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4202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Splenic cords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447800" y="4495800"/>
            <a:ext cx="12954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362200" y="228600"/>
            <a:ext cx="4632358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www.vetmed.vt.edu/education/Curriculum/VM8054/Labs/Lab13/IMAGES/THYMUS%20COMPOSITE%20SMALL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52400" y="2514600"/>
            <a:ext cx="8605623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144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Thymus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99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capsule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90800" y="1371600"/>
            <a:ext cx="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24200" y="1600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thymus lobules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14800" y="1981200"/>
            <a:ext cx="4572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895600" y="1981200"/>
            <a:ext cx="1219200" cy="1905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981200" y="1981200"/>
            <a:ext cx="2133600" cy="1981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6800" y="1600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Interlobular C. T. trabeculae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876800" y="1981200"/>
            <a:ext cx="990600" cy="1676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8200" y="2286000"/>
            <a:ext cx="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00" y="1752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thymus lobule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cortex + medulla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867400" y="2057400"/>
            <a:ext cx="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400" y="6031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Blood vessels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>
          <a:xfrm flipV="1">
            <a:off x="1676400" y="5715000"/>
            <a:ext cx="3352800" cy="501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3"/>
          </p:cNvCxnSpPr>
          <p:nvPr/>
        </p:nvCxnSpPr>
        <p:spPr>
          <a:xfrm flipV="1">
            <a:off x="1676400" y="4800600"/>
            <a:ext cx="4800600" cy="14155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3"/>
          </p:cNvCxnSpPr>
          <p:nvPr/>
        </p:nvCxnSpPr>
        <p:spPr>
          <a:xfrm>
            <a:off x="1676400" y="6216134"/>
            <a:ext cx="4114800" cy="1084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685800" y="1143000"/>
            <a:ext cx="6987188" cy="5120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144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Thymus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19800" y="838200"/>
            <a:ext cx="0" cy="3200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105400" y="457200"/>
            <a:ext cx="198644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Hassall corpuscles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histology-world.com/photomicrographs/thymus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524000" y="2133600"/>
            <a:ext cx="6849443" cy="45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144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Thymus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99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Blood vessels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91000" y="1447800"/>
            <a:ext cx="2286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19600" y="1447800"/>
            <a:ext cx="381000" cy="2057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172200" y="990600"/>
            <a:ext cx="198644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Hassall corpuscles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flipH="1">
            <a:off x="4495800" y="1359932"/>
            <a:ext cx="2669621" cy="3974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90800" y="106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cortex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48000" y="1524000"/>
            <a:ext cx="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7800" y="106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medulla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05000" y="1524000"/>
            <a:ext cx="0" cy="1828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95600" y="228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Interlobular C. T. trabeculae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810000" y="609600"/>
            <a:ext cx="0" cy="2057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7130641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893291" y="76200"/>
            <a:ext cx="298350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Hassall corpuscles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752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Arrows showing Epithelial cells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144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Thymus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229885" y="228600"/>
            <a:ext cx="5685515" cy="630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" y="695980"/>
            <a:ext cx="298350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Hassall corpuscles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144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Thymus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752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Eosinophilic epithelial cells (concentrically arranged)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3048000" y="1905000"/>
            <a:ext cx="2362200" cy="1707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3048000" y="2075766"/>
            <a:ext cx="3657600" cy="21152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3"/>
          </p:cNvCxnSpPr>
          <p:nvPr/>
        </p:nvCxnSpPr>
        <p:spPr>
          <a:xfrm>
            <a:off x="3048000" y="2075766"/>
            <a:ext cx="1981200" cy="2039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62200" y="3581400"/>
            <a:ext cx="160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3364468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surrounding medullary tissue in thymus lobule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pathpedia.com/education/eatlas/histology/lymph_node/normal-lymph-node-histology-%5b2-ln01-2h%5d.jpeg?Width=600&amp;Height=450&amp;Format=4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09600" y="609600"/>
            <a:ext cx="7802880" cy="58521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" y="71735"/>
            <a:ext cx="19812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Lymph node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1752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Medulla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752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Cortex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440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Capsule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609600" y="3810000"/>
            <a:ext cx="4572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77000" y="55258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Trabecular C. T. + blood vessels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3429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Capsule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533400"/>
            <a:ext cx="190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Lymphatic capillaries: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These are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thin-walled tubular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structures of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irregular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calibers with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blind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rounded or swollen ends. Best example for them found in the intestine forming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central lacteal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It forms expanded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networks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considerable size around the solitary lymphatic nodules of the intestine, thyroid &amp; mammary glands.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They differ from blood capillaries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1.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their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irregular calibers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2.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slightly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larger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&amp;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thinner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endothelial cells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(their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nuclei cannot distinguished from the nuclei of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fibroblasts)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3.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without layer of pericytes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76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Lymph node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572278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29" y="152400"/>
            <a:ext cx="4416726" cy="2926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659" y="76200"/>
            <a:ext cx="4549141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200400"/>
            <a:ext cx="468104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43800" y="3505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Afferent lymphatics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162800" y="1371600"/>
            <a:ext cx="381000" cy="281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781800" y="4191000"/>
            <a:ext cx="7620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248400" y="3581400"/>
            <a:ext cx="1295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43800" y="487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Capsule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867400" y="4876800"/>
            <a:ext cx="1600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3505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Subcapsular sinuses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600200" y="1371600"/>
            <a:ext cx="4419600" cy="2362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00200" y="3733800"/>
            <a:ext cx="2133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771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8600"/>
            <a:ext cx="37814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10000"/>
            <a:ext cx="34861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0" y="2971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Medullary sinuses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648200" y="2209800"/>
            <a:ext cx="8382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429000" y="2133600"/>
            <a:ext cx="12192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2895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Medullary cords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76400" y="2514600"/>
            <a:ext cx="762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12192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Tonsil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http://www.lab.anhb.uwa.edu.au/mb140/corepages/Lymphoid2/images/tns02he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267200" y="304800"/>
            <a:ext cx="4800600" cy="64008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3581400" y="1981200"/>
            <a:ext cx="76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1752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Stratified squamous epithelium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48122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Branched crypt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38600" y="50292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05200" y="3352800"/>
            <a:ext cx="2209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05200" y="3429000"/>
            <a:ext cx="42672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05200" y="3429000"/>
            <a:ext cx="3276600" cy="152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3200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Lymphatic nodules: cortex  &amp; medulla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del.edu/biology/Wags/histopage/colorpage/cly/clypht.GIF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562862" y="1752600"/>
            <a:ext cx="7504938" cy="5029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62600" y="76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Stratified squamous epithelium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121920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Tonsil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543800" y="457200"/>
            <a:ext cx="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0" y="685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Lymphatic nodules: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cortex  &amp; medulla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91000" y="1219200"/>
            <a:ext cx="0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105400" y="1332131"/>
            <a:ext cx="38100" cy="18682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19200" y="1143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Branched crypts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09800" y="1524000"/>
            <a:ext cx="838200" cy="2057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28800" y="1524000"/>
            <a:ext cx="3810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2743200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Peyer's patches: ileum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http://www.bu.edu/histology/i/12006hoa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590800" y="990600"/>
            <a:ext cx="6345842" cy="411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791200" y="381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Intestinal villi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324600" y="762000"/>
            <a:ext cx="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2438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Tunica mucosa: 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Simple  columnar epith. with goblet cells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33600" y="2667000"/>
            <a:ext cx="2209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4126468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Tunica submucosa: contain lymphatic nodules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86000" y="4343400"/>
            <a:ext cx="1447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" y="5345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Tunica muscularis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514600" y="4876800"/>
            <a:ext cx="914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001000" y="5029200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62800" y="5421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Tunica serosa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eugraph.com/histology/lymph/lympimag/Peypat10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895600" y="1371600"/>
            <a:ext cx="6105045" cy="45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" y="76200"/>
            <a:ext cx="2743200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Peyer's patches: ileum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29400" y="762000"/>
            <a:ext cx="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1200" y="381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Intestinal villi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71800" y="4191000"/>
            <a:ext cx="2971800" cy="578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19400" y="3200400"/>
            <a:ext cx="1295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400" y="2438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Tunica mucosa: 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Simple  columnar epith. with goblet cells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" y="48884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Tunica muscularis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 flipV="1">
            <a:off x="2667000" y="5029200"/>
            <a:ext cx="2362200" cy="43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667000" y="5715000"/>
            <a:ext cx="2438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19200" y="5486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Tunica serosa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886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Tunica submucosa: contain lymphatic nodules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438400" y="1828800"/>
            <a:ext cx="6449568" cy="4206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29718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Lymphatic capillary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745468"/>
            <a:ext cx="2057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Lymphatic capillary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486400" y="1295400"/>
            <a:ext cx="533400" cy="1219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19800" y="1295400"/>
            <a:ext cx="838200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67600" y="1295400"/>
            <a:ext cx="12192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endothelium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467600" y="1752600"/>
            <a:ext cx="3048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4278868"/>
            <a:ext cx="1676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blood capillary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81200" y="4495800"/>
            <a:ext cx="1295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33600" y="3962400"/>
            <a:ext cx="1981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81600" y="838200"/>
            <a:ext cx="1676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blood venules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066800" y="685800"/>
            <a:ext cx="6733154" cy="5394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3400" y="537865"/>
            <a:ext cx="4118299" cy="5394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4191000" y="2519065"/>
            <a:ext cx="1143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95800" y="3509665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0" y="229046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Goblet cell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3281065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columnar epithelium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0"/>
            <a:ext cx="28194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Lymphatic capillary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145226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Striated border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343400" y="1680865"/>
            <a:ext cx="76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391400" y="3048000"/>
            <a:ext cx="1704313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Intestinal villus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6854952" y="609600"/>
            <a:ext cx="688848" cy="5334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971800" y="4728865"/>
            <a:ext cx="1981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53000" y="442406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Lacteal lumen 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Lymphatic capillary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" y="5983069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lacteals communicate with a fine network of lymphatic vessels which ramify on the surface of the mesentery.  Have valves, the absorbed oil globules,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food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slowly pass to thoracic duct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59912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81400" y="1307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Goblet cell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91000" y="16764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13070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Simple columnar epithelium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47800" y="17526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10200" y="1676400"/>
            <a:ext cx="0" cy="297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3000" y="11062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Lacteal lumen 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Lymphatic capillary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76200"/>
            <a:ext cx="2819400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Lymphatic capillary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7010400" y="2057400"/>
            <a:ext cx="152400" cy="4495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62800" y="4126468"/>
            <a:ext cx="1704313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Intestinal villus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981200" y="914400"/>
            <a:ext cx="5396700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52400" y="535424"/>
            <a:ext cx="8686800" cy="5632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Larger lymphatic vessels: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lymph passes from the capillary networks into these vessels which have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slightly thicker walls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&amp; are provided with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valves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They are covered with thin collagenous bundles, elastic fibers &amp; a few smooth muscle fibers arranged tangentially or transversely to the vessel.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Vessels of greater than 0.2 mm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have thicker walls, characterized with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indistinct layers: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Tunica intima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which consists of endothelium &amp; a thin layer of longitudinal interlacing elastic fibers.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Tunica media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which have several layers of mainly circular &amp; a few longitudinal smooth muscle fibers &amp; several thin elastic fibers.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Tunica adventitia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which is the thickest layer consists of interlacing collagenous &amp; elastic fibers &amp; smooth muscle fiber bundles.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1001</Words>
  <Application>Microsoft Office PowerPoint</Application>
  <PresentationFormat>On-screen Show (4:3)</PresentationFormat>
  <Paragraphs>142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Faik</dc:creator>
  <cp:lastModifiedBy>DR.Ahmed Saker 2O14</cp:lastModifiedBy>
  <cp:revision>186</cp:revision>
  <dcterms:created xsi:type="dcterms:W3CDTF">2006-08-16T00:00:00Z</dcterms:created>
  <dcterms:modified xsi:type="dcterms:W3CDTF">2017-12-02T17:56:05Z</dcterms:modified>
</cp:coreProperties>
</file>